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58" r:id="rId3"/>
    <p:sldId id="324" r:id="rId4"/>
    <p:sldId id="329" r:id="rId5"/>
    <p:sldId id="261" r:id="rId6"/>
    <p:sldId id="262" r:id="rId7"/>
    <p:sldId id="327" r:id="rId8"/>
    <p:sldId id="263" r:id="rId9"/>
    <p:sldId id="311" r:id="rId10"/>
    <p:sldId id="260" r:id="rId11"/>
    <p:sldId id="259" r:id="rId12"/>
    <p:sldId id="257" r:id="rId13"/>
    <p:sldId id="264" r:id="rId14"/>
    <p:sldId id="275" r:id="rId15"/>
    <p:sldId id="280" r:id="rId16"/>
    <p:sldId id="317" r:id="rId17"/>
    <p:sldId id="281" r:id="rId18"/>
    <p:sldId id="282" r:id="rId19"/>
    <p:sldId id="276" r:id="rId20"/>
    <p:sldId id="279" r:id="rId21"/>
    <p:sldId id="301" r:id="rId22"/>
    <p:sldId id="294" r:id="rId23"/>
    <p:sldId id="297" r:id="rId24"/>
    <p:sldId id="330" r:id="rId25"/>
    <p:sldId id="314" r:id="rId26"/>
    <p:sldId id="298" r:id="rId27"/>
    <p:sldId id="325" r:id="rId28"/>
    <p:sldId id="326" r:id="rId29"/>
    <p:sldId id="295" r:id="rId30"/>
    <p:sldId id="331" r:id="rId31"/>
    <p:sldId id="328" r:id="rId32"/>
    <p:sldId id="284" r:id="rId33"/>
    <p:sldId id="300" r:id="rId34"/>
    <p:sldId id="313" r:id="rId35"/>
    <p:sldId id="268" r:id="rId36"/>
    <p:sldId id="267" r:id="rId37"/>
    <p:sldId id="269" r:id="rId38"/>
    <p:sldId id="283" r:id="rId39"/>
    <p:sldId id="320" r:id="rId40"/>
    <p:sldId id="321" r:id="rId41"/>
    <p:sldId id="322" r:id="rId42"/>
    <p:sldId id="285" r:id="rId43"/>
    <p:sldId id="318" r:id="rId44"/>
    <p:sldId id="289" r:id="rId45"/>
    <p:sldId id="319" r:id="rId46"/>
    <p:sldId id="290" r:id="rId47"/>
    <p:sldId id="291" r:id="rId48"/>
    <p:sldId id="292" r:id="rId49"/>
    <p:sldId id="315" r:id="rId50"/>
    <p:sldId id="308" r:id="rId51"/>
    <p:sldId id="293" r:id="rId52"/>
    <p:sldId id="309" r:id="rId53"/>
    <p:sldId id="310" r:id="rId54"/>
    <p:sldId id="323" r:id="rId55"/>
    <p:sldId id="312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95E"/>
    <a:srgbClr val="31393C"/>
    <a:srgbClr val="FCBC19"/>
    <a:srgbClr val="1CAC7F"/>
    <a:srgbClr val="2EBD59"/>
    <a:srgbClr val="FFD13F"/>
    <a:srgbClr val="0BAC7F"/>
    <a:srgbClr val="1CAC78"/>
    <a:srgbClr val="513415"/>
    <a:srgbClr val="6292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 autoAdjust="0"/>
    <p:restoredTop sz="97884" autoAdjust="0"/>
  </p:normalViewPr>
  <p:slideViewPr>
    <p:cSldViewPr snapToGrid="0" showGuides="1">
      <p:cViewPr>
        <p:scale>
          <a:sx n="79" d="100"/>
          <a:sy n="79" d="100"/>
        </p:scale>
        <p:origin x="1296" y="8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2714DD-EBBA-884C-AC85-6ACB122CA67E}" type="datetimeFigureOut">
              <a:rPr lang="en-US" smtClean="0"/>
              <a:t>8/17/16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E748EF-05BE-FC45-8A79-E87C98371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555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792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04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21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629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831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574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975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5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78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61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903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107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52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82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E748EF-05BE-FC45-8A79-E87C9837172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142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17/08/2016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18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17/08/2016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742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17/08/2016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4793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17/08/2016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9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17/08/2016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96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17/08/2016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0395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17/08/2016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184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17/08/2016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6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17/08/2016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0358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17/08/2016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685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17/08/2016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365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593BF-50A8-4560-8C02-A22D325087EC}" type="datetimeFigureOut">
              <a:rPr lang="en-GB" smtClean="0"/>
              <a:t>17/08/2016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092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4" Type="http://schemas.openxmlformats.org/officeDocument/2006/relationships/image" Target="../media/image2.png"/><Relationship Id="rId5" Type="http://schemas.openxmlformats.org/officeDocument/2006/relationships/image" Target="../media/image3.gif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ntspace.com/category/thin?p=2" TargetMode="External"/><Relationship Id="rId4" Type="http://schemas.openxmlformats.org/officeDocument/2006/relationships/hyperlink" Target="http://www.fontspace.com/nimavisual/trench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tiff"/><Relationship Id="rId12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2.png"/><Relationship Id="rId10" Type="http://schemas.openxmlformats.org/officeDocument/2006/relationships/image" Target="../media/image4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tiff"/><Relationship Id="rId6" Type="http://schemas.openxmlformats.org/officeDocument/2006/relationships/image" Target="../media/image8.png"/><Relationship Id="rId7" Type="http://schemas.openxmlformats.org/officeDocument/2006/relationships/image" Target="../media/image9.tiff"/><Relationship Id="rId8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53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tiff"/><Relationship Id="rId6" Type="http://schemas.openxmlformats.org/officeDocument/2006/relationships/image" Target="../media/image8.png"/><Relationship Id="rId7" Type="http://schemas.openxmlformats.org/officeDocument/2006/relationships/image" Target="../media/image9.tiff"/><Relationship Id="rId8" Type="http://schemas.openxmlformats.org/officeDocument/2006/relationships/image" Target="../media/image11.tiff"/><Relationship Id="rId9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tiff"/><Relationship Id="rId3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tiff"/><Relationship Id="rId4" Type="http://schemas.openxmlformats.org/officeDocument/2006/relationships/image" Target="../media/image84.png"/><Relationship Id="rId5" Type="http://schemas.openxmlformats.org/officeDocument/2006/relationships/image" Target="../media/image85.tiff"/><Relationship Id="rId6" Type="http://schemas.openxmlformats.org/officeDocument/2006/relationships/image" Target="../media/image86.png"/><Relationship Id="rId7" Type="http://schemas.openxmlformats.org/officeDocument/2006/relationships/image" Target="../media/image8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3" Type="http://schemas.openxmlformats.org/officeDocument/2006/relationships/image" Target="../media/image89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jpeg"/><Relationship Id="rId3" Type="http://schemas.openxmlformats.org/officeDocument/2006/relationships/image" Target="../media/image9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jpeg"/><Relationship Id="rId3" Type="http://schemas.openxmlformats.org/officeDocument/2006/relationships/image" Target="../media/image9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8.png"/><Relationship Id="rId6" Type="http://schemas.openxmlformats.org/officeDocument/2006/relationships/image" Target="../media/image10.tiff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tiff"/><Relationship Id="rId3" Type="http://schemas.openxmlformats.org/officeDocument/2006/relationships/image" Target="../media/image101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tiff"/><Relationship Id="rId11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4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87446" y="1148862"/>
            <a:ext cx="2422769" cy="35638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4282593" y="1670580"/>
            <a:ext cx="976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chemeClr val="bg2">
                    <a:lumMod val="50000"/>
                  </a:schemeClr>
                </a:solidFill>
                <a:latin typeface="Trench" panose="02000503000000020004" pitchFamily="50" charset="0"/>
              </a:rPr>
              <a:t>12:34</a:t>
            </a:r>
            <a:endParaRPr lang="en-GB" sz="2800" dirty="0">
              <a:solidFill>
                <a:schemeClr val="bg2">
                  <a:lumMod val="50000"/>
                </a:schemeClr>
              </a:solidFill>
              <a:latin typeface="Trench" panose="02000503000000020004" pitchFamily="50" charset="0"/>
            </a:endParaRPr>
          </a:p>
        </p:txBody>
      </p:sp>
      <p:pic>
        <p:nvPicPr>
          <p:cNvPr id="1026" name="Picture 2" descr="http://www.reittiopas.fi/images/resultSummary/pict_ratikka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508" y="2231314"/>
            <a:ext cx="287771" cy="28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-Point Star 5"/>
          <p:cNvSpPr/>
          <p:nvPr/>
        </p:nvSpPr>
        <p:spPr>
          <a:xfrm>
            <a:off x="5971592" y="5019864"/>
            <a:ext cx="289247" cy="279920"/>
          </a:xfrm>
          <a:prstGeom prst="star5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olded Corner 6"/>
          <p:cNvSpPr/>
          <p:nvPr/>
        </p:nvSpPr>
        <p:spPr>
          <a:xfrm>
            <a:off x="4377221" y="5019863"/>
            <a:ext cx="205274" cy="279920"/>
          </a:xfrm>
          <a:prstGeom prst="foldedCorner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Down Arrow 7"/>
          <p:cNvSpPr/>
          <p:nvPr/>
        </p:nvSpPr>
        <p:spPr>
          <a:xfrm>
            <a:off x="5140473" y="5019865"/>
            <a:ext cx="270588" cy="279918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8845" y="2599239"/>
            <a:ext cx="287771" cy="2877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70309" y="2080684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rgbClr val="00B050"/>
                </a:solidFill>
                <a:latin typeface="Trench" panose="02000503000000020004" pitchFamily="50" charset="0"/>
              </a:rPr>
              <a:t>12:39</a:t>
            </a:r>
            <a:endParaRPr lang="en-GB" sz="2800" dirty="0">
              <a:solidFill>
                <a:srgbClr val="00B050"/>
              </a:solidFill>
              <a:latin typeface="Trench" panose="02000503000000020004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92085" y="2459023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rgbClr val="0070C0"/>
                </a:solidFill>
                <a:latin typeface="Trench" panose="02000503000000020004" pitchFamily="50" charset="0"/>
              </a:rPr>
              <a:t>12:49</a:t>
            </a:r>
            <a:endParaRPr lang="en-GB" sz="2800" dirty="0">
              <a:solidFill>
                <a:srgbClr val="0070C0"/>
              </a:solidFill>
              <a:latin typeface="Trench" panose="02000503000000020004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95033" y="2864012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chemeClr val="bg2">
                    <a:lumMod val="50000"/>
                  </a:schemeClr>
                </a:solidFill>
                <a:latin typeface="Trench" panose="02000503000000020004" pitchFamily="50" charset="0"/>
              </a:rPr>
              <a:t>12:52</a:t>
            </a:r>
            <a:endParaRPr lang="en-GB" sz="2800" dirty="0">
              <a:solidFill>
                <a:schemeClr val="bg2">
                  <a:lumMod val="50000"/>
                </a:schemeClr>
              </a:solidFill>
              <a:latin typeface="Trench" panose="02000503000000020004" pitchFamily="50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9948511" y="4050260"/>
            <a:ext cx="0" cy="1518924"/>
          </a:xfrm>
          <a:prstGeom prst="line">
            <a:avLst/>
          </a:prstGeom>
          <a:effectLst>
            <a:outerShdw blurRad="12700" sx="101000" sy="101000" algn="ctr" rotWithShape="0">
              <a:prstClr val="black">
                <a:alpha val="4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ttp://www.reittiopas.fi/images/resultSummary/walk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831" y="1818372"/>
            <a:ext cx="153531" cy="26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www.reittiopas.fi/images/resultSummary/walk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964" y="2991282"/>
            <a:ext cx="153531" cy="26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val 25"/>
          <p:cNvSpPr/>
          <p:nvPr/>
        </p:nvSpPr>
        <p:spPr>
          <a:xfrm>
            <a:off x="4132718" y="3404570"/>
            <a:ext cx="251926" cy="2623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4125691" y="1470292"/>
            <a:ext cx="251926" cy="262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/>
          <p:cNvCxnSpPr/>
          <p:nvPr/>
        </p:nvCxnSpPr>
        <p:spPr>
          <a:xfrm>
            <a:off x="4182469" y="1601448"/>
            <a:ext cx="15395" cy="1934278"/>
          </a:xfrm>
          <a:prstGeom prst="line">
            <a:avLst/>
          </a:prstGeom>
          <a:effectLst>
            <a:outerShdw blurRad="12700" sx="101000" sy="101000" algn="ctr" rotWithShape="0">
              <a:prstClr val="black">
                <a:alpha val="4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sosceles Triangle 26"/>
          <p:cNvSpPr/>
          <p:nvPr/>
        </p:nvSpPr>
        <p:spPr>
          <a:xfrm rot="10800000">
            <a:off x="8593493" y="1389537"/>
            <a:ext cx="989045" cy="607214"/>
          </a:xfrm>
          <a:prstGeom prst="triangl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6"/>
          <a:srcRect t="9537"/>
          <a:stretch/>
        </p:blipFill>
        <p:spPr>
          <a:xfrm>
            <a:off x="6153834" y="1894408"/>
            <a:ext cx="285064" cy="15810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/>
          <a:srcRect t="9537"/>
          <a:stretch/>
        </p:blipFill>
        <p:spPr>
          <a:xfrm>
            <a:off x="6155147" y="2280646"/>
            <a:ext cx="285064" cy="15810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6"/>
          <a:srcRect t="9537"/>
          <a:stretch/>
        </p:blipFill>
        <p:spPr>
          <a:xfrm>
            <a:off x="6158795" y="2652089"/>
            <a:ext cx="285064" cy="15810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6"/>
          <a:srcRect t="9537"/>
          <a:stretch/>
        </p:blipFill>
        <p:spPr>
          <a:xfrm>
            <a:off x="6163702" y="3069239"/>
            <a:ext cx="285064" cy="15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3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7160" y="163858"/>
            <a:ext cx="4593744" cy="63361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ounded Rectangle 1"/>
          <p:cNvSpPr/>
          <p:nvPr/>
        </p:nvSpPr>
        <p:spPr>
          <a:xfrm>
            <a:off x="5470613" y="139568"/>
            <a:ext cx="4172737" cy="6392193"/>
          </a:xfrm>
          <a:prstGeom prst="roundRect">
            <a:avLst>
              <a:gd name="adj" fmla="val 3958"/>
            </a:avLst>
          </a:prstGeom>
          <a:solidFill>
            <a:schemeClr val="bg1">
              <a:lumMod val="95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5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9458" y="688115"/>
            <a:ext cx="3545775" cy="4736934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6252129" y="1270066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251017" y="1841171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263860" y="2398317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48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Helsinki 12:30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hlinkClick r:id="rId3"/>
              </a:rPr>
              <a:t>http://www.fontspace.com/category/thin?p=2</a:t>
            </a:r>
            <a:endParaRPr lang="en-GB" dirty="0" smtClean="0"/>
          </a:p>
          <a:p>
            <a:r>
              <a:rPr lang="en-GB" dirty="0" smtClean="0">
                <a:hlinkClick r:id="rId4"/>
              </a:rPr>
              <a:t>http://www.fontspace.com/nimavisual/trench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512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allout 3"/>
          <p:cNvSpPr/>
          <p:nvPr/>
        </p:nvSpPr>
        <p:spPr>
          <a:xfrm>
            <a:off x="1875030" y="1850942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1948252" y="1923322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bus-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823" y="2332632"/>
            <a:ext cx="1745313" cy="1745313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5023795" y="1904710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097017" y="1977090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Callout 10"/>
          <p:cNvSpPr/>
          <p:nvPr/>
        </p:nvSpPr>
        <p:spPr>
          <a:xfrm>
            <a:off x="8258875" y="1970807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96000" sy="96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356759" y="2067845"/>
            <a:ext cx="2469613" cy="2456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858" y="2321217"/>
            <a:ext cx="1784336" cy="17843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4524" y="2395191"/>
            <a:ext cx="1747349" cy="174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3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480" y="1967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504830" y="16710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 descr="pin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573" y="492182"/>
            <a:ext cx="2219463" cy="2219463"/>
          </a:xfrm>
          <a:prstGeom prst="rect">
            <a:avLst/>
          </a:prstGeom>
        </p:spPr>
      </p:pic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4" name="Triangle 3"/>
          <p:cNvSpPr/>
          <p:nvPr/>
        </p:nvSpPr>
        <p:spPr>
          <a:xfrm rot="10800000">
            <a:off x="2728039" y="51770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567280" y="415343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85460" y="4251939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/>
          <p:cNvSpPr/>
          <p:nvPr/>
        </p:nvSpPr>
        <p:spPr>
          <a:xfrm rot="10800000">
            <a:off x="4706638" y="5200511"/>
            <a:ext cx="864000" cy="3806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545879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648293" y="4291139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 rot="10800000">
            <a:off x="6403047" y="52489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60468" y="4339605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 rot="10800000">
            <a:off x="8071537" y="529134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910778" y="426770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028958" y="4381975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62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04766" y="3925613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4" name="Triangle 3"/>
          <p:cNvSpPr/>
          <p:nvPr/>
        </p:nvSpPr>
        <p:spPr>
          <a:xfrm rot="10800000">
            <a:off x="1498324" y="51770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337565" y="4153435"/>
            <a:ext cx="1198180" cy="1213945"/>
          </a:xfrm>
          <a:prstGeom prst="ellipse">
            <a:avLst/>
          </a:prstGeom>
          <a:solidFill>
            <a:srgbClr val="1F9B39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447589" y="4270878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/>
          <p:cNvSpPr/>
          <p:nvPr/>
        </p:nvSpPr>
        <p:spPr>
          <a:xfrm rot="10800000">
            <a:off x="3997186" y="5200511"/>
            <a:ext cx="864000" cy="3806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836427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934691" y="4279841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 rot="10800000">
            <a:off x="6403047" y="5248977"/>
            <a:ext cx="864000" cy="38060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40582" y="432830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 rot="10800000">
            <a:off x="9301252" y="5291347"/>
            <a:ext cx="864000" cy="380606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140493" y="4267705"/>
            <a:ext cx="1198180" cy="1213945"/>
          </a:xfrm>
          <a:prstGeom prst="ellipse">
            <a:avLst/>
          </a:prstGeom>
          <a:solidFill>
            <a:srgbClr val="0070C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44385" y="436768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02085" y="3955841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37368" y="4004307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906152" y="4057975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037368" y="1601914"/>
            <a:ext cx="1188000" cy="11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6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04766" y="3925613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337565" y="4153435"/>
            <a:ext cx="1198180" cy="1213945"/>
          </a:xfrm>
          <a:prstGeom prst="ellipse">
            <a:avLst/>
          </a:prstGeom>
          <a:solidFill>
            <a:srgbClr val="1F9B39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447589" y="4270878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836427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934691" y="4279841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40582" y="432830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140493" y="4267705"/>
            <a:ext cx="1198180" cy="1213945"/>
          </a:xfrm>
          <a:prstGeom prst="ellipse">
            <a:avLst/>
          </a:prstGeom>
          <a:solidFill>
            <a:srgbClr val="0070C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44385" y="436768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02085" y="3955841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37368" y="4004307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906152" y="4057975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037368" y="1601914"/>
            <a:ext cx="1188000" cy="11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8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/>
          <p:cNvSpPr/>
          <p:nvPr/>
        </p:nvSpPr>
        <p:spPr>
          <a:xfrm>
            <a:off x="10178562" y="495884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236545" y="4834937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176082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14ADFF"/>
              </a:gs>
              <a:gs pos="69000">
                <a:srgbClr val="00B0F0"/>
              </a:gs>
              <a:gs pos="97000">
                <a:srgbClr val="00B0F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673434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09116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39C3D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0054731" y="4472307"/>
            <a:ext cx="396000" cy="3960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Yacht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582" y="4670847"/>
            <a:ext cx="635000" cy="635000"/>
          </a:xfrm>
          <a:prstGeom prst="rect">
            <a:avLst/>
          </a:prstGeom>
        </p:spPr>
      </p:pic>
      <p:pic>
        <p:nvPicPr>
          <p:cNvPr id="8" name="Picture 7" descr="Tram-white-5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16" y="4748807"/>
            <a:ext cx="635000" cy="635000"/>
          </a:xfrm>
          <a:prstGeom prst="rect">
            <a:avLst/>
          </a:prstGeom>
        </p:spPr>
      </p:pic>
      <p:pic>
        <p:nvPicPr>
          <p:cNvPr id="9" name="Picture 8" descr="Steam Engine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843" y="4748807"/>
            <a:ext cx="635000" cy="635000"/>
          </a:xfrm>
          <a:prstGeom prst="rect">
            <a:avLst/>
          </a:prstGeom>
        </p:spPr>
      </p:pic>
      <p:pic>
        <p:nvPicPr>
          <p:cNvPr id="12" name="Picture 11" descr="Bus Filled-white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892" y="4562847"/>
            <a:ext cx="216000" cy="216000"/>
          </a:xfrm>
          <a:prstGeom prst="rect">
            <a:avLst/>
          </a:prstGeom>
        </p:spPr>
      </p:pic>
      <p:pic>
        <p:nvPicPr>
          <p:cNvPr id="13" name="Picture 12" descr="metro-logo-orang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87" y="4472307"/>
            <a:ext cx="1152000" cy="1152000"/>
          </a:xfrm>
          <a:prstGeom prst="round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1" name="Oval 20"/>
          <p:cNvSpPr/>
          <p:nvPr/>
        </p:nvSpPr>
        <p:spPr>
          <a:xfrm>
            <a:off x="8850324" y="3417320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0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>
          <a:xfrm>
            <a:off x="6745189" y="2577464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803172" y="2453554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0178562" y="495884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236545" y="4834937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176082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14ADFF"/>
              </a:gs>
              <a:gs pos="69000">
                <a:srgbClr val="00B0F0"/>
              </a:gs>
              <a:gs pos="97000">
                <a:srgbClr val="00B0F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673434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09116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39C3D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0054731" y="4472307"/>
            <a:ext cx="392400" cy="3960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892" y="4562847"/>
            <a:ext cx="216000" cy="216000"/>
          </a:xfrm>
          <a:prstGeom prst="rect">
            <a:avLst/>
          </a:prstGeom>
        </p:spPr>
      </p:pic>
      <p:pic>
        <p:nvPicPr>
          <p:cNvPr id="13" name="Picture 12" descr="metro-logo-orang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87" y="4472307"/>
            <a:ext cx="1152000" cy="1152000"/>
          </a:xfrm>
          <a:prstGeom prst="round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1" name="Oval 20"/>
          <p:cNvSpPr/>
          <p:nvPr/>
        </p:nvSpPr>
        <p:spPr>
          <a:xfrm>
            <a:off x="8637569" y="3445630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nip Same Side Corner Rectangle 2"/>
          <p:cNvSpPr/>
          <p:nvPr/>
        </p:nvSpPr>
        <p:spPr>
          <a:xfrm>
            <a:off x="6619461" y="2084928"/>
            <a:ext cx="392400" cy="392400"/>
          </a:xfrm>
          <a:prstGeom prst="snip2SameRect">
            <a:avLst>
              <a:gd name="adj1" fmla="val 40002"/>
              <a:gd name="adj2" fmla="val 0"/>
            </a:avLst>
          </a:prstGeom>
          <a:gradFill flip="none" rotWithShape="1">
            <a:gsLst>
              <a:gs pos="0">
                <a:srgbClr val="14ADFF"/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745" y="2198058"/>
            <a:ext cx="216000" cy="216000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8542811" y="3840742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600794" y="3716832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8418980" y="3338836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EE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685112" y="3416647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590354" y="3811759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648337" y="3687849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26"/>
          <p:cNvSpPr/>
          <p:nvPr/>
        </p:nvSpPr>
        <p:spPr>
          <a:xfrm>
            <a:off x="5466523" y="3309853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14ADFF"/>
              </a:gs>
              <a:gs pos="69000">
                <a:srgbClr val="0082DF"/>
              </a:gs>
              <a:gs pos="97000">
                <a:srgbClr val="0082D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010" y="3415759"/>
            <a:ext cx="216000" cy="216000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6552306" y="3421253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457548" y="3816365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515531" y="3692455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26"/>
          <p:cNvSpPr/>
          <p:nvPr/>
        </p:nvSpPr>
        <p:spPr>
          <a:xfrm>
            <a:off x="6333717" y="331445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75000"/>
                </a:schemeClr>
              </a:gs>
              <a:gs pos="69000">
                <a:srgbClr val="D33F10"/>
              </a:gs>
              <a:gs pos="97000">
                <a:srgbClr val="D33F1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619564" y="3426963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524806" y="3822075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7582789" y="3698165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26"/>
          <p:cNvSpPr/>
          <p:nvPr/>
        </p:nvSpPr>
        <p:spPr>
          <a:xfrm>
            <a:off x="7400975" y="332016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2953C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9810884" y="3432498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9716126" y="3827610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9774109" y="3703700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26"/>
          <p:cNvSpPr/>
          <p:nvPr/>
        </p:nvSpPr>
        <p:spPr>
          <a:xfrm>
            <a:off x="9592295" y="3325704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14ADFF"/>
              </a:gs>
              <a:gs pos="69000">
                <a:srgbClr val="14ADFF"/>
              </a:gs>
              <a:gs pos="97000">
                <a:srgbClr val="14ADF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428533" y="3310938"/>
            <a:ext cx="216000" cy="3240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spc="50" dirty="0" smtClean="0">
                <a:ln w="9525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/>
              </a:rPr>
              <a:t>M</a:t>
            </a:r>
            <a:endParaRPr lang="en-US" sz="2000" b="1" spc="50" dirty="0">
              <a:ln w="9525" cmpd="sng">
                <a:noFill/>
                <a:prstDash val="solid"/>
              </a:ln>
              <a:solidFill>
                <a:srgbClr val="70AD47">
                  <a:tint val="1000"/>
                </a:srgbClr>
              </a:solidFill>
              <a:effectLst/>
            </a:endParaRPr>
          </a:p>
        </p:txBody>
      </p:sp>
      <p:pic>
        <p:nvPicPr>
          <p:cNvPr id="8" name="Picture 7" descr="Tram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915" y="3405485"/>
            <a:ext cx="234000" cy="234000"/>
          </a:xfrm>
          <a:prstGeom prst="rect">
            <a:avLst/>
          </a:prstGeom>
        </p:spPr>
      </p:pic>
      <p:pic>
        <p:nvPicPr>
          <p:cNvPr id="9" name="Picture 8" descr="Steam Engine-white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068" y="3432731"/>
            <a:ext cx="216000" cy="216000"/>
          </a:xfrm>
          <a:prstGeom prst="rect">
            <a:avLst/>
          </a:prstGeom>
        </p:spPr>
      </p:pic>
      <p:pic>
        <p:nvPicPr>
          <p:cNvPr id="2" name="Picture 1" descr="Yacht-white-50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348" y="3384319"/>
            <a:ext cx="234070" cy="234070"/>
          </a:xfrm>
          <a:prstGeom prst="rect">
            <a:avLst/>
          </a:prstGeom>
        </p:spPr>
      </p:pic>
      <p:sp>
        <p:nvSpPr>
          <p:cNvPr id="44" name="Oval 43"/>
          <p:cNvSpPr/>
          <p:nvPr/>
        </p:nvSpPr>
        <p:spPr>
          <a:xfrm>
            <a:off x="8127073" y="2762617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032315" y="3157729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090298" y="3033819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26"/>
          <p:cNvSpPr/>
          <p:nvPr/>
        </p:nvSpPr>
        <p:spPr>
          <a:xfrm>
            <a:off x="7908484" y="2655823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0BAC7F"/>
              </a:gs>
              <a:gs pos="69000">
                <a:srgbClr val="1CAC78"/>
              </a:gs>
              <a:gs pos="97000">
                <a:srgbClr val="1CAC78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 descr="Tram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424" y="2741139"/>
            <a:ext cx="234000" cy="234000"/>
          </a:xfrm>
          <a:prstGeom prst="rect">
            <a:avLst/>
          </a:prstGeom>
        </p:spPr>
      </p:pic>
      <p:sp>
        <p:nvSpPr>
          <p:cNvPr id="57" name="Oval 56"/>
          <p:cNvSpPr/>
          <p:nvPr/>
        </p:nvSpPr>
        <p:spPr>
          <a:xfrm>
            <a:off x="10578814" y="3426963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0484056" y="3822075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10542039" y="3698165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26"/>
          <p:cNvSpPr/>
          <p:nvPr/>
        </p:nvSpPr>
        <p:spPr>
          <a:xfrm>
            <a:off x="10360225" y="332016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solidFill>
            <a:srgbClr val="7030A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54333" y="3423092"/>
            <a:ext cx="219600" cy="219600"/>
          </a:xfrm>
          <a:prstGeom prst="rect">
            <a:avLst/>
          </a:prstGeom>
        </p:spPr>
      </p:pic>
      <p:sp>
        <p:nvSpPr>
          <p:cNvPr id="61" name="Oval 60"/>
          <p:cNvSpPr/>
          <p:nvPr/>
        </p:nvSpPr>
        <p:spPr>
          <a:xfrm>
            <a:off x="11251596" y="4981560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11309579" y="4857650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11127765" y="4495020"/>
            <a:ext cx="392400" cy="396000"/>
          </a:xfrm>
          <a:prstGeom prst="roundRect">
            <a:avLst/>
          </a:prstGeom>
          <a:solidFill>
            <a:srgbClr val="FCBC19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79531" y="4545190"/>
            <a:ext cx="288000" cy="28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6868" y="718178"/>
            <a:ext cx="1270000" cy="1270000"/>
          </a:xfrm>
          <a:prstGeom prst="rect">
            <a:avLst/>
          </a:prstGeom>
        </p:spPr>
      </p:pic>
      <p:sp>
        <p:nvSpPr>
          <p:cNvPr id="65" name="Oval 64"/>
          <p:cNvSpPr/>
          <p:nvPr/>
        </p:nvSpPr>
        <p:spPr>
          <a:xfrm>
            <a:off x="10754129" y="580867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0812112" y="5684767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66"/>
          <p:cNvSpPr/>
          <p:nvPr/>
        </p:nvSpPr>
        <p:spPr>
          <a:xfrm>
            <a:off x="10630298" y="5322137"/>
            <a:ext cx="392400" cy="3960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82064" y="5372307"/>
            <a:ext cx="288000" cy="288000"/>
          </a:xfrm>
          <a:prstGeom prst="rect">
            <a:avLst/>
          </a:prstGeom>
        </p:spPr>
      </p:pic>
      <p:sp>
        <p:nvSpPr>
          <p:cNvPr id="69" name="Oval 68"/>
          <p:cNvSpPr/>
          <p:nvPr/>
        </p:nvSpPr>
        <p:spPr>
          <a:xfrm>
            <a:off x="9694483" y="6143998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9752466" y="6020088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/>
          <p:cNvSpPr/>
          <p:nvPr/>
        </p:nvSpPr>
        <p:spPr>
          <a:xfrm>
            <a:off x="9570652" y="5657458"/>
            <a:ext cx="392400" cy="396000"/>
          </a:xfrm>
          <a:prstGeom prst="roundRect">
            <a:avLst/>
          </a:prstGeom>
          <a:solidFill>
            <a:srgbClr val="2EBD59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22418" y="5707628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34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86548" y="151636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4194048" cy="4498848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507694" y="1702186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3" name="Picture 2" descr="Marker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645" y="1941712"/>
            <a:ext cx="2119195" cy="211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87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6" y="5061857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3224348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9270" y="3808548"/>
            <a:ext cx="444500" cy="63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989" y="0"/>
            <a:ext cx="5201920" cy="5201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156" y="1258934"/>
            <a:ext cx="1438546" cy="1438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0603" y="2208348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82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86548" y="151636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005922" cy="107902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03192" y="1591824"/>
            <a:ext cx="687099" cy="71450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3" name="Picture 2" descr="Marker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645" y="1941712"/>
            <a:ext cx="2119195" cy="211919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0858332" y="4832304"/>
            <a:ext cx="247957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9694" y="3136786"/>
            <a:ext cx="1137492" cy="1156293"/>
          </a:xfrm>
          <a:prstGeom prst="round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1402" y="3165896"/>
            <a:ext cx="1137492" cy="1156293"/>
          </a:xfrm>
          <a:prstGeom prst="round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4652" y="1065516"/>
            <a:ext cx="1396439" cy="1419520"/>
          </a:xfrm>
          <a:prstGeom prst="roundRect">
            <a:avLst/>
          </a:prstGeom>
          <a:ln w="9525" cmpd="sng"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1497" y="1119138"/>
            <a:ext cx="1396439" cy="1419520"/>
          </a:xfrm>
          <a:prstGeom prst="ellipse">
            <a:avLst/>
          </a:prstGeom>
          <a:ln w="9525" cmpd="sng">
            <a:solidFill>
              <a:schemeClr val="bg1">
                <a:lumMod val="50000"/>
              </a:schemeClr>
            </a:solidFill>
          </a:ln>
        </p:spPr>
      </p:pic>
      <p:pic>
        <p:nvPicPr>
          <p:cNvPr id="18" name="Picture 17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55" y="3299116"/>
            <a:ext cx="1005922" cy="1079027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901591" y="3338779"/>
            <a:ext cx="723099" cy="755999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2094" y="5053075"/>
            <a:ext cx="1137492" cy="115629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970925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30104" y="1516363"/>
            <a:ext cx="3024000" cy="3024000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0858332" y="4832304"/>
            <a:ext cx="247957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311" y="2108201"/>
            <a:ext cx="1715911" cy="1731948"/>
          </a:xfrm>
          <a:prstGeom prst="rect">
            <a:avLst/>
          </a:prstGeom>
        </p:spPr>
      </p:pic>
      <p:pic>
        <p:nvPicPr>
          <p:cNvPr id="21" name="Picture 20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98" y="999227"/>
            <a:ext cx="4194048" cy="4498848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1494504" y="1146652"/>
            <a:ext cx="3024000" cy="302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444" y="1279637"/>
            <a:ext cx="2664000" cy="2708030"/>
          </a:xfrm>
          <a:prstGeom prst="ellipse">
            <a:avLst/>
          </a:prstGeom>
          <a:ln w="9525" cmpd="sng">
            <a:noFill/>
          </a:ln>
        </p:spPr>
      </p:pic>
    </p:spTree>
    <p:extLst>
      <p:ext uri="{BB962C8B-B14F-4D97-AF65-F5344CB8AC3E}">
        <p14:creationId xmlns:p14="http://schemas.microsoft.com/office/powerpoint/2010/main" val="34053280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51489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839019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43290" y="1789982"/>
            <a:ext cx="3943548" cy="1962336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49654" y="4229902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23955" y="4244280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613959" y="1056671"/>
            <a:ext cx="2487772" cy="71934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55236" y="2027937"/>
            <a:ext cx="167099" cy="654842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993091" y="2029933"/>
            <a:ext cx="167099" cy="654842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37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60734" y="1317112"/>
            <a:ext cx="3511985" cy="2163828"/>
          </a:xfrm>
          <a:prstGeom prst="rect">
            <a:avLst/>
          </a:prstGeom>
          <a:gradFill flip="none" rotWithShape="1">
            <a:gsLst>
              <a:gs pos="0">
                <a:srgbClr val="14ADFF">
                  <a:alpha val="20000"/>
                </a:srgbClr>
              </a:gs>
              <a:gs pos="53000">
                <a:srgbClr val="0082DF">
                  <a:alpha val="20000"/>
                </a:srgbClr>
              </a:gs>
              <a:gs pos="100000">
                <a:srgbClr val="3366FF">
                  <a:alpha val="20000"/>
                </a:srgbClr>
              </a:gs>
              <a:gs pos="52000">
                <a:srgbClr val="14ADFF">
                  <a:alpha val="20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61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0070C0"/>
          </a:solidFill>
          <a:ln w="304800" cmpd="sng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0070C0"/>
          </a:solidFill>
          <a:ln w="304800" cmpd="sng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72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chemeClr val="tx1"/>
          </a:solidFill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	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chemeClr val="tx1"/>
          </a:solidFill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60734" y="1317112"/>
            <a:ext cx="3511985" cy="2163828"/>
          </a:xfrm>
          <a:prstGeom prst="rect">
            <a:avLst/>
          </a:prstGeom>
          <a:gradFill flip="none" rotWithShape="1">
            <a:gsLst>
              <a:gs pos="0">
                <a:srgbClr val="14ADFF">
                  <a:alpha val="20000"/>
                </a:srgbClr>
              </a:gs>
              <a:gs pos="53000">
                <a:srgbClr val="0082DF">
                  <a:alpha val="20000"/>
                </a:srgbClr>
              </a:gs>
              <a:gs pos="100000">
                <a:srgbClr val="3366FF">
                  <a:alpha val="20000"/>
                </a:srgbClr>
              </a:gs>
              <a:gs pos="52000">
                <a:srgbClr val="14ADFF">
                  <a:alpha val="20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44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33343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207791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00755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46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FCBC19"/>
              </a:gs>
              <a:gs pos="100000">
                <a:srgbClr val="FFD13F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457" y="0"/>
            <a:ext cx="5988522" cy="59885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4299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oundRect">
            <a:avLst/>
          </a:prstGeom>
          <a:effectLst>
            <a:outerShdw blurRad="50800" dist="76200" dir="5400000" algn="t" rotWithShape="0">
              <a:prstClr val="black">
                <a:alpha val="3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7220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70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6" y="5061857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3224348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9270" y="3808548"/>
            <a:ext cx="444500" cy="63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989" y="0"/>
            <a:ext cx="5201920" cy="5201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156" y="1258934"/>
            <a:ext cx="1438546" cy="14385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4926" y="2337526"/>
            <a:ext cx="1320800" cy="132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9"/>
          <a:srcRect b="22044"/>
          <a:stretch/>
        </p:blipFill>
        <p:spPr>
          <a:xfrm rot="18900000">
            <a:off x="3220720" y="1376680"/>
            <a:ext cx="1320800" cy="10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452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00B050"/>
          </a:solidFill>
          <a:ln w="304800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00B050"/>
          </a:solidFill>
          <a:ln w="304800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8184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53000"/>
          </a:blip>
          <a:stretch>
            <a:fillRect/>
          </a:stretch>
        </p:blipFill>
        <p:spPr>
          <a:xfrm rot="540756">
            <a:off x="3615501" y="-1869940"/>
            <a:ext cx="7422096" cy="889015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508642" y="1213972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ios7-bus-icon-larg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34" y="1017576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607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937" y="216569"/>
            <a:ext cx="6198836" cy="6198836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3827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198836" cy="6198836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72825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Callout 13"/>
          <p:cNvSpPr/>
          <p:nvPr/>
        </p:nvSpPr>
        <p:spPr>
          <a:xfrm>
            <a:off x="1868095" y="311397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928023" y="317300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7" name="Oval Callout 16"/>
          <p:cNvSpPr/>
          <p:nvPr/>
        </p:nvSpPr>
        <p:spPr>
          <a:xfrm>
            <a:off x="2945299" y="3167746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3005227" y="3226769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95" y="3333050"/>
            <a:ext cx="493388" cy="493388"/>
          </a:xfrm>
          <a:prstGeom prst="rect">
            <a:avLst/>
          </a:prstGeom>
        </p:spPr>
      </p:pic>
      <p:sp>
        <p:nvSpPr>
          <p:cNvPr id="20" name="Oval Callout 19"/>
          <p:cNvSpPr/>
          <p:nvPr/>
        </p:nvSpPr>
        <p:spPr>
          <a:xfrm>
            <a:off x="4092056" y="314308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4151984" y="320211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3" name="Oval Callout 22"/>
          <p:cNvSpPr/>
          <p:nvPr/>
        </p:nvSpPr>
        <p:spPr>
          <a:xfrm>
            <a:off x="5226483" y="3192404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5286411" y="3251427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6" name="Oval Callout 25"/>
          <p:cNvSpPr/>
          <p:nvPr/>
        </p:nvSpPr>
        <p:spPr>
          <a:xfrm>
            <a:off x="6336247" y="3204733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6396175" y="3263756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9" name="Oval Callout 28"/>
          <p:cNvSpPr/>
          <p:nvPr/>
        </p:nvSpPr>
        <p:spPr>
          <a:xfrm>
            <a:off x="7581650" y="3241720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7641578" y="3300743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2" name="Oval Callout 31"/>
          <p:cNvSpPr/>
          <p:nvPr/>
        </p:nvSpPr>
        <p:spPr>
          <a:xfrm>
            <a:off x="8728407" y="3229391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3" name="Oval 32"/>
          <p:cNvSpPr/>
          <p:nvPr/>
        </p:nvSpPr>
        <p:spPr>
          <a:xfrm>
            <a:off x="8788335" y="3288414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pic>
        <p:nvPicPr>
          <p:cNvPr id="6" name="Picture 5" descr="walking-black-7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138" y="3285961"/>
            <a:ext cx="508000" cy="508000"/>
          </a:xfrm>
          <a:prstGeom prst="rect">
            <a:avLst/>
          </a:prstGeom>
        </p:spPr>
      </p:pic>
      <p:pic>
        <p:nvPicPr>
          <p:cNvPr id="10" name="Picture 9" descr="train-colored-7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329" y="3298290"/>
            <a:ext cx="508000" cy="508000"/>
          </a:xfrm>
          <a:prstGeom prst="rect">
            <a:avLst/>
          </a:prstGeom>
        </p:spPr>
      </p:pic>
      <p:pic>
        <p:nvPicPr>
          <p:cNvPr id="35" name="Picture 34" descr="metro-colored-7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115" y="3316269"/>
            <a:ext cx="540000" cy="540000"/>
          </a:xfrm>
          <a:prstGeom prst="rect">
            <a:avLst/>
          </a:prstGeom>
        </p:spPr>
      </p:pic>
      <p:pic>
        <p:nvPicPr>
          <p:cNvPr id="36" name="Picture 35" descr="tram-colored-7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880" y="3340927"/>
            <a:ext cx="540000" cy="540000"/>
          </a:xfrm>
          <a:prstGeom prst="rect">
            <a:avLst/>
          </a:prstGeom>
        </p:spPr>
      </p:pic>
      <p:pic>
        <p:nvPicPr>
          <p:cNvPr id="37" name="Picture 36" descr="ferry-colored-7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945" y="3316268"/>
            <a:ext cx="540000" cy="540000"/>
          </a:xfrm>
          <a:prstGeom prst="rect">
            <a:avLst/>
          </a:prstGeom>
        </p:spPr>
      </p:pic>
      <p:pic>
        <p:nvPicPr>
          <p:cNvPr id="38" name="Picture 37" descr="finish_flag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841" y="1757166"/>
            <a:ext cx="508000" cy="508000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6190985" y="999674"/>
            <a:ext cx="196328" cy="1962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0517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-arrow-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3111500"/>
            <a:ext cx="635000" cy="635000"/>
          </a:xfrm>
          <a:prstGeom prst="rect">
            <a:avLst/>
          </a:prstGeom>
        </p:spPr>
      </p:pic>
      <p:pic>
        <p:nvPicPr>
          <p:cNvPr id="5" name="Picture 4" descr="down4-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3555344"/>
            <a:ext cx="635000" cy="635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330505" y="2811010"/>
            <a:ext cx="1" cy="715081"/>
          </a:xfrm>
          <a:prstGeom prst="line">
            <a:avLst/>
          </a:prstGeom>
          <a:ln w="38100" cmpd="sng">
            <a:solidFill>
              <a:schemeClr val="accent4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Up Left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585" y="960300"/>
            <a:ext cx="1270000" cy="1270000"/>
          </a:xfrm>
          <a:prstGeom prst="rect">
            <a:avLst/>
          </a:prstGeom>
        </p:spPr>
      </p:pic>
      <p:pic>
        <p:nvPicPr>
          <p:cNvPr id="6" name="Picture 5" descr="Up Left-10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35" b="47028"/>
          <a:stretch/>
        </p:blipFill>
        <p:spPr>
          <a:xfrm rot="5400000">
            <a:off x="2837808" y="5237088"/>
            <a:ext cx="737425" cy="672741"/>
          </a:xfrm>
          <a:prstGeom prst="rect">
            <a:avLst/>
          </a:prstGeom>
        </p:spPr>
      </p:pic>
      <p:pic>
        <p:nvPicPr>
          <p:cNvPr id="8" name="Picture 7" descr="Up Left-10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35" b="47028"/>
          <a:stretch/>
        </p:blipFill>
        <p:spPr>
          <a:xfrm rot="16200000">
            <a:off x="2598243" y="4856371"/>
            <a:ext cx="737425" cy="6727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700" y="1854200"/>
            <a:ext cx="2768600" cy="31496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482905" y="2963410"/>
            <a:ext cx="1" cy="715081"/>
          </a:xfrm>
          <a:prstGeom prst="line">
            <a:avLst/>
          </a:prstGeom>
          <a:ln w="38100" cmpd="sng">
            <a:solidFill>
              <a:srgbClr val="434343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635305" y="3115809"/>
            <a:ext cx="1" cy="1511999"/>
          </a:xfrm>
          <a:prstGeom prst="line">
            <a:avLst/>
          </a:prstGeom>
          <a:ln w="38100" cmpd="sng">
            <a:solidFill>
              <a:srgbClr val="434343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9029700" y="3320950"/>
            <a:ext cx="1800000" cy="1800000"/>
          </a:xfrm>
          <a:prstGeom prst="ellipse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Up Left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42293" y="3779158"/>
            <a:ext cx="839277" cy="84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031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9-20 at 13.2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51" y="-258908"/>
            <a:ext cx="4070214" cy="7224788"/>
          </a:xfrm>
          <a:prstGeom prst="rect">
            <a:avLst/>
          </a:prstGeom>
        </p:spPr>
      </p:pic>
      <p:pic>
        <p:nvPicPr>
          <p:cNvPr id="8" name="Picture 7" descr="app-icon-bi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7" b="644"/>
          <a:stretch/>
        </p:blipFill>
        <p:spPr>
          <a:xfrm>
            <a:off x="1952121" y="919466"/>
            <a:ext cx="2107198" cy="2122438"/>
          </a:xfrm>
          <a:prstGeom prst="round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207203" y="6164494"/>
            <a:ext cx="16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pperplate Gothic Light"/>
                <a:cs typeface="Copperplate Gothic Light"/>
              </a:rPr>
              <a:t>Ewket Apps</a:t>
            </a:r>
            <a:endParaRPr lang="en-US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opperplate Gothic Light"/>
              <a:cs typeface="Copperplate Gothic Light"/>
            </a:endParaRPr>
          </a:p>
        </p:txBody>
      </p:sp>
      <p:pic>
        <p:nvPicPr>
          <p:cNvPr id="10" name="Picture 9" descr="Screen Shot 2014-09-20 at 13.2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537" y="197265"/>
            <a:ext cx="4131867" cy="61028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805351" y="5535715"/>
            <a:ext cx="16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pperplate Gothic Light"/>
                <a:cs typeface="Copperplate Gothic Light"/>
              </a:rPr>
              <a:t>Ewket Apps</a:t>
            </a:r>
            <a:endParaRPr lang="en-US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opperplate Gothic Light"/>
              <a:cs typeface="Copperplate Gothic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260374" y="5548045"/>
            <a:ext cx="2589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Grande"/>
                <a:ea typeface="Lucida Grande"/>
                <a:cs typeface="Lucida Grande"/>
              </a:rPr>
              <a:t>®</a:t>
            </a:r>
            <a:endParaRPr lang="en-US" sz="1200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54326" y="6181275"/>
            <a:ext cx="2589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Grande"/>
                <a:ea typeface="Lucida Grande"/>
                <a:cs typeface="Lucida Grande"/>
              </a:rPr>
              <a:t>®</a:t>
            </a:r>
            <a:endParaRPr lang="en-US" sz="1200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6" name="Picture 15" descr="app-icon-bi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7" b="644"/>
          <a:stretch/>
        </p:blipFill>
        <p:spPr>
          <a:xfrm>
            <a:off x="7560642" y="1354104"/>
            <a:ext cx="2107198" cy="2122438"/>
          </a:xfrm>
          <a:prstGeom prst="round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94731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/>
          <p:cNvSpPr/>
          <p:nvPr/>
        </p:nvSpPr>
        <p:spPr>
          <a:xfrm>
            <a:off x="7125730" y="5587513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 24"/>
          <p:cNvSpPr/>
          <p:nvPr/>
        </p:nvSpPr>
        <p:spPr>
          <a:xfrm>
            <a:off x="4209535" y="5847218"/>
            <a:ext cx="331676" cy="137160"/>
          </a:xfrm>
          <a:custGeom>
            <a:avLst/>
            <a:gdLst>
              <a:gd name="connsiteX0" fmla="*/ 0 w 388620"/>
              <a:gd name="connsiteY0" fmla="*/ 0 h 266700"/>
              <a:gd name="connsiteX1" fmla="*/ 388620 w 388620"/>
              <a:gd name="connsiteY1" fmla="*/ 2667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8620" h="266700">
                <a:moveTo>
                  <a:pt x="0" y="0"/>
                </a:moveTo>
                <a:cubicBezTo>
                  <a:pt x="131445" y="118110"/>
                  <a:pt x="262890" y="236220"/>
                  <a:pt x="388620" y="266700"/>
                </a:cubicBezTo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109" y="5035327"/>
            <a:ext cx="662528" cy="66252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585" y="4941222"/>
            <a:ext cx="577117" cy="577117"/>
          </a:xfrm>
          <a:prstGeom prst="rect">
            <a:avLst/>
          </a:prstGeom>
        </p:spPr>
      </p:pic>
      <p:sp>
        <p:nvSpPr>
          <p:cNvPr id="20" name="Freeform 19"/>
          <p:cNvSpPr/>
          <p:nvPr/>
        </p:nvSpPr>
        <p:spPr>
          <a:xfrm>
            <a:off x="3558540" y="4564380"/>
            <a:ext cx="252000" cy="126000"/>
          </a:xfrm>
          <a:custGeom>
            <a:avLst/>
            <a:gdLst>
              <a:gd name="connsiteX0" fmla="*/ 0 w 236220"/>
              <a:gd name="connsiteY0" fmla="*/ 0 h 114300"/>
              <a:gd name="connsiteX1" fmla="*/ 236220 w 236220"/>
              <a:gd name="connsiteY1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6220" h="114300">
                <a:moveTo>
                  <a:pt x="0" y="0"/>
                </a:moveTo>
                <a:cubicBezTo>
                  <a:pt x="90805" y="40640"/>
                  <a:pt x="181610" y="81280"/>
                  <a:pt x="236220" y="114300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10001" b="10000"/>
          <a:stretch/>
        </p:blipFill>
        <p:spPr>
          <a:xfrm>
            <a:off x="5721350" y="3041650"/>
            <a:ext cx="755650" cy="76835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5871755" y="3454400"/>
            <a:ext cx="433795" cy="313154"/>
          </a:xfrm>
          <a:custGeom>
            <a:avLst/>
            <a:gdLst>
              <a:gd name="connsiteX0" fmla="*/ 1995 w 433795"/>
              <a:gd name="connsiteY0" fmla="*/ 0 h 313154"/>
              <a:gd name="connsiteX1" fmla="*/ 65495 w 433795"/>
              <a:gd name="connsiteY1" fmla="*/ 266700 h 313154"/>
              <a:gd name="connsiteX2" fmla="*/ 433795 w 433795"/>
              <a:gd name="connsiteY2" fmla="*/ 298450 h 31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795" h="313154">
                <a:moveTo>
                  <a:pt x="1995" y="0"/>
                </a:moveTo>
                <a:cubicBezTo>
                  <a:pt x="-2238" y="108479"/>
                  <a:pt x="-6471" y="216958"/>
                  <a:pt x="65495" y="266700"/>
                </a:cubicBezTo>
                <a:cubicBezTo>
                  <a:pt x="137461" y="316442"/>
                  <a:pt x="398870" y="324908"/>
                  <a:pt x="433795" y="298450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10001" b="10000"/>
          <a:stretch/>
        </p:blipFill>
        <p:spPr>
          <a:xfrm>
            <a:off x="7664450" y="2999204"/>
            <a:ext cx="755650" cy="768350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7824787" y="3414712"/>
            <a:ext cx="423863" cy="325497"/>
          </a:xfrm>
          <a:custGeom>
            <a:avLst/>
            <a:gdLst>
              <a:gd name="connsiteX0" fmla="*/ 0 w 423863"/>
              <a:gd name="connsiteY0" fmla="*/ 0 h 325497"/>
              <a:gd name="connsiteX1" fmla="*/ 323850 w 423863"/>
              <a:gd name="connsiteY1" fmla="*/ 290512 h 325497"/>
              <a:gd name="connsiteX2" fmla="*/ 423863 w 423863"/>
              <a:gd name="connsiteY2" fmla="*/ 309562 h 325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3863" h="325497">
                <a:moveTo>
                  <a:pt x="0" y="0"/>
                </a:moveTo>
                <a:cubicBezTo>
                  <a:pt x="126603" y="119459"/>
                  <a:pt x="253206" y="238918"/>
                  <a:pt x="323850" y="290512"/>
                </a:cubicBezTo>
                <a:cubicBezTo>
                  <a:pt x="394494" y="342106"/>
                  <a:pt x="409178" y="325834"/>
                  <a:pt x="423863" y="309562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55601" b="40744"/>
          <a:stretch/>
        </p:blipFill>
        <p:spPr>
          <a:xfrm>
            <a:off x="3454670" y="4282440"/>
            <a:ext cx="222250" cy="3289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99" t="43256" r="10001" b="10000"/>
          <a:stretch/>
        </p:blipFill>
        <p:spPr>
          <a:xfrm>
            <a:off x="3642360" y="4282440"/>
            <a:ext cx="327660" cy="44523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838" y="5058480"/>
            <a:ext cx="569784" cy="56978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80" y="4809456"/>
            <a:ext cx="952500" cy="952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469" y="3391000"/>
            <a:ext cx="304922" cy="30492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189" y="5031105"/>
            <a:ext cx="238125" cy="238125"/>
          </a:xfrm>
          <a:prstGeom prst="rect">
            <a:avLst/>
          </a:prstGeom>
        </p:spPr>
      </p:pic>
      <p:sp>
        <p:nvSpPr>
          <p:cNvPr id="30" name="Freeform 29"/>
          <p:cNvSpPr/>
          <p:nvPr/>
        </p:nvSpPr>
        <p:spPr>
          <a:xfrm>
            <a:off x="9860023" y="5468437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056" y="3292568"/>
            <a:ext cx="569784" cy="56978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973" y="4690380"/>
            <a:ext cx="952500" cy="9525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482" y="4912029"/>
            <a:ext cx="238125" cy="23812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731" y="1184012"/>
            <a:ext cx="577117" cy="577117"/>
          </a:xfrm>
          <a:prstGeom prst="rect">
            <a:avLst/>
          </a:prstGeom>
        </p:spPr>
      </p:pic>
      <p:sp>
        <p:nvSpPr>
          <p:cNvPr id="36" name="Freeform 35"/>
          <p:cNvSpPr/>
          <p:nvPr/>
        </p:nvSpPr>
        <p:spPr>
          <a:xfrm>
            <a:off x="7768169" y="1711227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328" y="2321589"/>
            <a:ext cx="952500" cy="952500"/>
          </a:xfrm>
          <a:prstGeom prst="rect">
            <a:avLst/>
          </a:prstGeom>
        </p:spPr>
      </p:pic>
      <p:sp>
        <p:nvSpPr>
          <p:cNvPr id="39" name="Freeform 38"/>
          <p:cNvSpPr/>
          <p:nvPr/>
        </p:nvSpPr>
        <p:spPr>
          <a:xfrm>
            <a:off x="5301049" y="15866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 w="381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157" y="1057653"/>
            <a:ext cx="569784" cy="56978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969" y="1934229"/>
            <a:ext cx="952500" cy="9525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599" y="808629"/>
            <a:ext cx="952500" cy="9525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19" y="930813"/>
            <a:ext cx="952500" cy="9525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54" y="1163110"/>
            <a:ext cx="238125" cy="23812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494" y="1154592"/>
            <a:ext cx="238125" cy="238125"/>
          </a:xfrm>
          <a:prstGeom prst="rect">
            <a:avLst/>
          </a:prstGeom>
        </p:spPr>
      </p:pic>
      <p:sp>
        <p:nvSpPr>
          <p:cNvPr id="38" name="Freeform 37"/>
          <p:cNvSpPr/>
          <p:nvPr/>
        </p:nvSpPr>
        <p:spPr>
          <a:xfrm>
            <a:off x="2951549" y="28947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657" y="2365753"/>
            <a:ext cx="569784" cy="56978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099" y="2116729"/>
            <a:ext cx="952500" cy="9525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684" y="2223823"/>
            <a:ext cx="500095" cy="500095"/>
          </a:xfrm>
          <a:prstGeom prst="rect">
            <a:avLst/>
          </a:prstGeom>
        </p:spPr>
      </p:pic>
      <p:sp>
        <p:nvSpPr>
          <p:cNvPr id="49" name="Freeform 48"/>
          <p:cNvSpPr/>
          <p:nvPr/>
        </p:nvSpPr>
        <p:spPr>
          <a:xfrm>
            <a:off x="1021149" y="17136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 w="381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57" y="1184653"/>
            <a:ext cx="569784" cy="56978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99" y="935629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611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583"/>
            <a:ext cx="12192000" cy="63288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287" y="1906228"/>
            <a:ext cx="2525661" cy="2525661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635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6" y="0"/>
            <a:ext cx="2915115" cy="36218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758" y="0"/>
            <a:ext cx="2938788" cy="36218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7046" y="3762727"/>
            <a:ext cx="2840211" cy="354138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163106" y="66503"/>
            <a:ext cx="2795904" cy="355530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" r="-1526" b="88141"/>
          <a:stretch/>
        </p:blipFill>
        <p:spPr>
          <a:xfrm>
            <a:off x="8085860" y="66503"/>
            <a:ext cx="2983646" cy="42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245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98" y="1291910"/>
            <a:ext cx="2741916" cy="55660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640" t="21787" r="6901" b="48771"/>
          <a:stretch/>
        </p:blipFill>
        <p:spPr>
          <a:xfrm>
            <a:off x="161415" y="2501582"/>
            <a:ext cx="3362186" cy="2351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321" y="1291910"/>
            <a:ext cx="2735180" cy="5566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4440" t="45640" r="13372" b="31226"/>
          <a:stretch/>
        </p:blipFill>
        <p:spPr>
          <a:xfrm>
            <a:off x="4245426" y="2501582"/>
            <a:ext cx="3605350" cy="2351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9496" y="1284264"/>
            <a:ext cx="2749068" cy="55737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9526" t="29961" r="9443" b="43544"/>
          <a:stretch/>
        </p:blipFill>
        <p:spPr>
          <a:xfrm>
            <a:off x="8572601" y="2501581"/>
            <a:ext cx="3546780" cy="235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541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517" t="6275" r="30131" b="9019"/>
          <a:stretch/>
        </p:blipFill>
        <p:spPr>
          <a:xfrm>
            <a:off x="4554071" y="430306"/>
            <a:ext cx="2904564" cy="58091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1587" t="38476" r="34127" b="49905"/>
          <a:stretch/>
        </p:blipFill>
        <p:spPr>
          <a:xfrm>
            <a:off x="4140712" y="2377440"/>
            <a:ext cx="3738975" cy="126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52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45778" y="5065889"/>
            <a:ext cx="1030111" cy="931333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2084949" y="2898581"/>
            <a:ext cx="1079500" cy="109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7160400" y="2941221"/>
            <a:ext cx="1079500" cy="10922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527663" y="3151661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04305" y="3178622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111" y="5263445"/>
            <a:ext cx="522111" cy="52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500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45778" y="5065889"/>
            <a:ext cx="1030111" cy="931333"/>
          </a:xfrm>
          <a:prstGeom prst="rect">
            <a:avLst/>
          </a:prstGeom>
          <a:solidFill>
            <a:srgbClr val="1CAC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2084949" y="2898581"/>
            <a:ext cx="1079500" cy="109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7160400" y="2941221"/>
            <a:ext cx="1079500" cy="10922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527663" y="3151661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04305" y="3178622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111" y="5263445"/>
            <a:ext cx="522111" cy="52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360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a/a4/Volvo_B8RLE_8900LE_tri-axle_bus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84739"/>
            <a:ext cx="22739202" cy="1519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25000"/>
                </a:schemeClr>
              </a:gs>
              <a:gs pos="59000">
                <a:srgbClr val="AFABAB">
                  <a:alpha val="67843"/>
                </a:srgbClr>
              </a:gs>
              <a:gs pos="100000">
                <a:srgbClr val="E1ECFB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1380" y="-4112770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1448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a/a4/Volvo_B8RLE_8900LE_tri-axle_bus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84739"/>
            <a:ext cx="22739202" cy="1519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1380" y="-4112770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3704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timedotcom.files.wordpress.com/2014/07/95917296.jpg?quality=65&amp;strip=color&amp;w=11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8" y="-4884739"/>
            <a:ext cx="22830455" cy="1519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830454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74902"/>
                </a:srgbClr>
              </a:gs>
              <a:gs pos="100000">
                <a:srgbClr val="7F7F7F">
                  <a:alpha val="27843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4560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upload.wikimedia.org/wikipedia/commons/f/f5/HelB_bus_on_HRT_bus_line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76800"/>
            <a:ext cx="22739202" cy="1516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65098"/>
                </a:srgbClr>
              </a:gs>
              <a:gs pos="100000">
                <a:srgbClr val="7F7F7F">
                  <a:alpha val="7843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6945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40000"/>
                </a:srgbClr>
              </a:gs>
              <a:gs pos="100000">
                <a:srgbClr val="7F7F7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7052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708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01"/>
          <a:stretch/>
        </p:blipFill>
        <p:spPr>
          <a:xfrm>
            <a:off x="2475522" y="2690950"/>
            <a:ext cx="3099600" cy="36053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0456"/>
          <a:stretch/>
        </p:blipFill>
        <p:spPr>
          <a:xfrm>
            <a:off x="2724842" y="3500848"/>
            <a:ext cx="2627086" cy="2782386"/>
          </a:xfrm>
          <a:prstGeom prst="rect">
            <a:avLst/>
          </a:prstGeom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703" y="-2366683"/>
            <a:ext cx="3338968" cy="33389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4774" y="-939245"/>
            <a:ext cx="1043428" cy="104342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4245173" y="793947"/>
            <a:ext cx="770964" cy="1433079"/>
          </a:xfrm>
          <a:prstGeom prst="straightConnector1">
            <a:avLst/>
          </a:prstGeom>
          <a:ln w="101600"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6392673" y="793948"/>
            <a:ext cx="761162" cy="1433078"/>
          </a:xfrm>
          <a:prstGeom prst="straightConnector1">
            <a:avLst/>
          </a:prstGeom>
          <a:ln w="101600"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2" t="7546" r="30073" b="43042"/>
          <a:stretch/>
        </p:blipFill>
        <p:spPr>
          <a:xfrm>
            <a:off x="5865671" y="2690950"/>
            <a:ext cx="3168000" cy="366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9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7343627" y="-4884739"/>
            <a:ext cx="22739202" cy="1520647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95000"/>
                  <a:lumOff val="5000"/>
                  <a:alpha val="76000"/>
                </a:schemeClr>
              </a:gs>
              <a:gs pos="100000">
                <a:schemeClr val="accent5">
                  <a:lumMod val="50000"/>
                  <a:alpha val="7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1977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1.bp.blogspot.com/-KwblzHHn_s0/UCdILFx8SjI/AAAAAAAAAk8/q_Avo-Mt8UA/s1600/ratikka+manskull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9"/>
          <a:stretch/>
        </p:blipFill>
        <p:spPr bwMode="auto">
          <a:xfrm>
            <a:off x="-7310386" y="-4884738"/>
            <a:ext cx="22705961" cy="1606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612301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65000"/>
                  <a:lumOff val="35000"/>
                  <a:alpha val="40000"/>
                </a:schemeClr>
              </a:gs>
              <a:gs pos="100000">
                <a:srgbClr val="FF6600">
                  <a:alpha val="3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7638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1.bp.blogspot.com/-KwblzHHn_s0/UCdILFx8SjI/AAAAAAAAAk8/q_Avo-Mt8UA/s1600/ratikka+manskull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9"/>
          <a:stretch/>
        </p:blipFill>
        <p:spPr bwMode="auto">
          <a:xfrm>
            <a:off x="-7310386" y="-4884738"/>
            <a:ext cx="22705961" cy="1606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612301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95000"/>
                  <a:lumOff val="5000"/>
                  <a:alpha val="76000"/>
                </a:schemeClr>
              </a:gs>
              <a:gs pos="100000">
                <a:srgbClr val="513415">
                  <a:alpha val="74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9409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637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0" y="2794000"/>
            <a:ext cx="1270000" cy="127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805" y="3137805"/>
            <a:ext cx="572226" cy="5722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347" y="2970347"/>
            <a:ext cx="907143" cy="9071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215" y="3243215"/>
            <a:ext cx="361406" cy="36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920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8965" y="681318"/>
            <a:ext cx="2796988" cy="46616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962400" y="878541"/>
            <a:ext cx="2528047" cy="3316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265459" y="2223247"/>
            <a:ext cx="860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50776" y="2402541"/>
            <a:ext cx="55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94212" y="500230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79341" y="3281082"/>
            <a:ext cx="78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 - &gt; C</a:t>
            </a:r>
          </a:p>
          <a:p>
            <a:r>
              <a:rPr lang="en-US" dirty="0" smtClean="0"/>
              <a:t>B -&gt; X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126071" y="3478306"/>
            <a:ext cx="1348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= (b * C)/A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104094" y="4356847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Dif</a:t>
            </a:r>
            <a:r>
              <a:rPr lang="en-US" dirty="0" smtClean="0"/>
              <a:t> = (A – B)/2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960659" y="5593976"/>
            <a:ext cx="155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 * (1 – B/A)/2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713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97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1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7953" t="7368" r="30468" b="9650"/>
          <a:stretch/>
        </p:blipFill>
        <p:spPr>
          <a:xfrm>
            <a:off x="4584032" y="505326"/>
            <a:ext cx="2851484" cy="56909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7953" t="26198" r="30468" b="54504"/>
          <a:stretch/>
        </p:blipFill>
        <p:spPr>
          <a:xfrm>
            <a:off x="4119284" y="1900989"/>
            <a:ext cx="3732852" cy="1732548"/>
          </a:xfrm>
          <a:prstGeom prst="rect">
            <a:avLst/>
          </a:prstGeom>
          <a:effectLst>
            <a:outerShdw blurRad="63500" sx="97000" sy="97000" algn="ctr" rotWithShape="0">
              <a:prstClr val="black">
                <a:alpha val="39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811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avigation-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643" y="3271981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Flaticon_87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188" y="3393557"/>
            <a:ext cx="1159073" cy="150317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074585" y="1870205"/>
            <a:ext cx="37395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sendMailbutton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737" y="577390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Navigation-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773" y="2977952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list_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404" y="3437862"/>
            <a:ext cx="902523" cy="750927"/>
          </a:xfrm>
          <a:prstGeom prst="rect">
            <a:avLst/>
          </a:prstGeom>
        </p:spPr>
      </p:pic>
      <p:pic>
        <p:nvPicPr>
          <p:cNvPr id="20" name="Picture 19" descr="Navigation-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697" y="4316677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 descr="list_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328" y="4776587"/>
            <a:ext cx="902523" cy="750927"/>
          </a:xfrm>
          <a:prstGeom prst="rect">
            <a:avLst/>
          </a:prstGeom>
        </p:spPr>
      </p:pic>
      <p:pic>
        <p:nvPicPr>
          <p:cNvPr id="10" name="Picture 9" descr="Navigation-1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152" y="3465563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 descr="map7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712" y="5277669"/>
            <a:ext cx="243840" cy="243840"/>
          </a:xfrm>
          <a:prstGeom prst="rect">
            <a:avLst/>
          </a:prstGeom>
        </p:spPr>
      </p:pic>
      <p:pic>
        <p:nvPicPr>
          <p:cNvPr id="3" name="Picture 2" descr="map79 (1)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771" y="2815923"/>
            <a:ext cx="243840" cy="243840"/>
          </a:xfrm>
          <a:prstGeom prst="rect">
            <a:avLst/>
          </a:prstGeom>
        </p:spPr>
      </p:pic>
      <p:pic>
        <p:nvPicPr>
          <p:cNvPr id="6" name="Picture 5" descr="map79 (2)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565" y="3803757"/>
            <a:ext cx="945222" cy="9452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8712" y="815097"/>
            <a:ext cx="1625600" cy="1625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8932518">
            <a:off x="1226734" y="1586223"/>
            <a:ext cx="1625600" cy="1625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10367" y="2095781"/>
            <a:ext cx="1261463" cy="149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7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275397">
            <a:off x="659651" y="2583703"/>
            <a:ext cx="3251200" cy="32512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9893085" y="838200"/>
            <a:ext cx="0" cy="1085850"/>
          </a:xfrm>
          <a:prstGeom prst="line">
            <a:avLst/>
          </a:prstGeom>
          <a:ln w="1016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17730">
            <a:off x="8267485" y="2933485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4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174294</TotalTime>
  <Words>68</Words>
  <Application>Microsoft Macintosh PowerPoint</Application>
  <PresentationFormat>Widescreen</PresentationFormat>
  <Paragraphs>36</Paragraphs>
  <Slides>55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Calibri</vt:lpstr>
      <vt:lpstr>Calibri Light</vt:lpstr>
      <vt:lpstr>Copperplate Gothic Light</vt:lpstr>
      <vt:lpstr>Lucida Grande</vt:lpstr>
      <vt:lpstr>Trench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Helsinki 12:30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Sahledengel Anteneh</dc:creator>
  <cp:lastModifiedBy>Anteneh Sahledengel</cp:lastModifiedBy>
  <cp:revision>206</cp:revision>
  <dcterms:created xsi:type="dcterms:W3CDTF">2014-02-04T11:28:11Z</dcterms:created>
  <dcterms:modified xsi:type="dcterms:W3CDTF">2016-08-18T09:52:02Z</dcterms:modified>
</cp:coreProperties>
</file>